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9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5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7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5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3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6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9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2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A6EB-D74E-400C-8577-3E7811A19F27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EB1C-3D65-4DA8-9EC2-824B798A5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4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RC CA Combined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Morris</dc:creator>
  <cp:lastModifiedBy>N Morris</cp:lastModifiedBy>
  <cp:revision>5</cp:revision>
  <dcterms:created xsi:type="dcterms:W3CDTF">2016-06-24T11:12:04Z</dcterms:created>
  <dcterms:modified xsi:type="dcterms:W3CDTF">2016-06-24T11:27:25Z</dcterms:modified>
</cp:coreProperties>
</file>