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691813" cy="7559675"/>
  <p:notesSz cx="7559675" cy="10691813"/>
  <p:embeddedFontLst>
    <p:embeddedFont>
      <p:font typeface="Quicksand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B744DD5-98CB-40AF-8652-DACBFC2D9496}">
  <a:tblStyle styleId="{9B744DD5-98CB-40AF-8652-DACBFC2D94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240" y="4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Last updated: 23-07-21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82e084f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82e084f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82e084f4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82e084f4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d82e084f4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d82e084f4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d82e084f4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d82e084f4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3" name="Google Shape;73;p12"/>
          <p:cNvSpPr/>
          <p:nvPr/>
        </p:nvSpPr>
        <p:spPr>
          <a:xfrm>
            <a:off x="1892023" y="2824050"/>
            <a:ext cx="2241000" cy="4212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red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4" name="Google Shape;74;p12"/>
          <p:cNvSpPr/>
          <p:nvPr/>
        </p:nvSpPr>
        <p:spPr>
          <a:xfrm>
            <a:off x="739075" y="3245455"/>
            <a:ext cx="4546800" cy="3681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2"/>
          <p:cNvSpPr/>
          <p:nvPr/>
        </p:nvSpPr>
        <p:spPr>
          <a:xfrm>
            <a:off x="5408976" y="3245455"/>
            <a:ext cx="4546800" cy="3681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6561924" y="2824050"/>
            <a:ext cx="2241000" cy="4212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not red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2"/>
          <p:cNvSpPr txBox="1"/>
          <p:nvPr/>
        </p:nvSpPr>
        <p:spPr>
          <a:xfrm>
            <a:off x="434400" y="249625"/>
            <a:ext cx="98232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How many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objects are in the red group?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78" name="Google Shape;78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766" y="3398631"/>
            <a:ext cx="617947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83350" y="3357000"/>
            <a:ext cx="548019" cy="84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5408976" y="3245455"/>
            <a:ext cx="4546800" cy="3681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739075" y="3245455"/>
            <a:ext cx="4546800" cy="36819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/>
          <p:nvPr/>
        </p:nvSpPr>
        <p:spPr>
          <a:xfrm>
            <a:off x="434400" y="249625"/>
            <a:ext cx="98232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Are there </a:t>
            </a: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more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in the lemons group or the oranges group?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774803" y="34683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4285" y="3437225"/>
            <a:ext cx="548019" cy="84599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4"/>
          <p:cNvSpPr/>
          <p:nvPr/>
        </p:nvSpPr>
        <p:spPr>
          <a:xfrm>
            <a:off x="1892023" y="2824050"/>
            <a:ext cx="2241000" cy="4212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lemon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6561924" y="2824050"/>
            <a:ext cx="2241000" cy="4212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orange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1" name="Google Shape;41;p8"/>
          <p:cNvSpPr txBox="1"/>
          <p:nvPr/>
        </p:nvSpPr>
        <p:spPr>
          <a:xfrm>
            <a:off x="434400" y="249625"/>
            <a:ext cx="98232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Which group has the </a:t>
            </a: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most 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objects?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" name="Google Shape;42;p8"/>
          <p:cNvSpPr/>
          <p:nvPr/>
        </p:nvSpPr>
        <p:spPr>
          <a:xfrm>
            <a:off x="120570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red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3" name="Google Shape;43;p8"/>
          <p:cNvSpPr/>
          <p:nvPr/>
        </p:nvSpPr>
        <p:spPr>
          <a:xfrm>
            <a:off x="38130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8"/>
          <p:cNvSpPr/>
          <p:nvPr/>
        </p:nvSpPr>
        <p:spPr>
          <a:xfrm>
            <a:off x="705960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8"/>
          <p:cNvSpPr/>
          <p:nvPr/>
        </p:nvSpPr>
        <p:spPr>
          <a:xfrm>
            <a:off x="372045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454485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blue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7" name="Google Shape;47;p8"/>
          <p:cNvSpPr/>
          <p:nvPr/>
        </p:nvSpPr>
        <p:spPr>
          <a:xfrm>
            <a:off x="788400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green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8" name="Google Shape;48;p8"/>
          <p:cNvSpPr/>
          <p:nvPr/>
        </p:nvSpPr>
        <p:spPr>
          <a:xfrm>
            <a:off x="4080325" y="3780000"/>
            <a:ext cx="720000" cy="720000"/>
          </a:xfrm>
          <a:prstGeom prst="triangle">
            <a:avLst>
              <a:gd name="adj" fmla="val 50000"/>
            </a:avLst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8"/>
          <p:cNvSpPr/>
          <p:nvPr/>
        </p:nvSpPr>
        <p:spPr>
          <a:xfrm>
            <a:off x="7419813" y="3709913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8"/>
          <p:cNvSpPr/>
          <p:nvPr/>
        </p:nvSpPr>
        <p:spPr>
          <a:xfrm>
            <a:off x="631725" y="3779988"/>
            <a:ext cx="720000" cy="7200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9" name="Google Shape;59;p10"/>
          <p:cNvSpPr/>
          <p:nvPr/>
        </p:nvSpPr>
        <p:spPr>
          <a:xfrm>
            <a:off x="120570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square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0"/>
          <p:cNvSpPr/>
          <p:nvPr/>
        </p:nvSpPr>
        <p:spPr>
          <a:xfrm>
            <a:off x="705960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372045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/>
          <p:cNvSpPr/>
          <p:nvPr/>
        </p:nvSpPr>
        <p:spPr>
          <a:xfrm>
            <a:off x="454485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circle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" name="Google Shape;63;p10"/>
          <p:cNvSpPr/>
          <p:nvPr/>
        </p:nvSpPr>
        <p:spPr>
          <a:xfrm>
            <a:off x="7884000" y="3220825"/>
            <a:ext cx="1602300" cy="381000"/>
          </a:xfrm>
          <a:prstGeom prst="rect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triangle</a:t>
            </a:r>
            <a:endParaRPr sz="18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0"/>
          <p:cNvSpPr/>
          <p:nvPr/>
        </p:nvSpPr>
        <p:spPr>
          <a:xfrm>
            <a:off x="381300" y="3601825"/>
            <a:ext cx="3251100" cy="3328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5B5B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0"/>
          <p:cNvSpPr txBox="1"/>
          <p:nvPr/>
        </p:nvSpPr>
        <p:spPr>
          <a:xfrm>
            <a:off x="434400" y="249625"/>
            <a:ext cx="98232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Which group has the </a:t>
            </a: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most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objects?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0"/>
          <p:cNvSpPr/>
          <p:nvPr/>
        </p:nvSpPr>
        <p:spPr>
          <a:xfrm>
            <a:off x="641200" y="3748800"/>
            <a:ext cx="72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0"/>
          <p:cNvSpPr/>
          <p:nvPr/>
        </p:nvSpPr>
        <p:spPr>
          <a:xfrm>
            <a:off x="7417013" y="3748800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0"/>
          <p:cNvSpPr/>
          <p:nvPr/>
        </p:nvSpPr>
        <p:spPr>
          <a:xfrm>
            <a:off x="3850400" y="3748800"/>
            <a:ext cx="720000" cy="720000"/>
          </a:xfrm>
          <a:prstGeom prst="ellipse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ncce.io/ogl" TargetMode="External"/><Relationship Id="rId4" Type="http://schemas.openxmlformats.org/officeDocument/2006/relationships/hyperlink" Target="http://ncce.io/tc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3"/>
          <p:cNvGraphicFramePr/>
          <p:nvPr>
            <p:extLst>
              <p:ext uri="{D42A27DB-BD31-4B8C-83A1-F6EECF244321}">
                <p14:modId xmlns:p14="http://schemas.microsoft.com/office/powerpoint/2010/main" val="2690348199"/>
              </p:ext>
            </p:extLst>
          </p:nvPr>
        </p:nvGraphicFramePr>
        <p:xfrm>
          <a:off x="304800" y="304800"/>
          <a:ext cx="9944100" cy="546100"/>
        </p:xfrm>
        <a:graphic>
          <a:graphicData uri="http://schemas.openxmlformats.org/drawingml/2006/table">
            <a:tbl>
              <a:tblPr>
                <a:noFill/>
                <a:tableStyleId>{9B744DD5-98CB-40AF-8652-DACBFC2D9496}</a:tableStyleId>
              </a:tblPr>
              <a:tblGrid>
                <a:gridCol w="489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Year 6 – Grouping data</a:t>
                      </a:r>
                      <a:endParaRPr sz="9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Lesson 6 – Answering questions</a:t>
                      </a:r>
                      <a:endParaRPr sz="90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63500" marR="63500" marT="63500" marB="63500">
                    <a:lnL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9525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dirty="0">
                          <a:solidFill>
                            <a:srgbClr val="666666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Learner activity sheet</a:t>
                      </a:r>
                      <a:endParaRPr sz="900" dirty="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  <a:p>
                      <a:pPr marL="0" marR="9525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666666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L="63500" marR="63500" marT="63500" marB="63500">
                    <a:lnL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5" name="Google Shape;8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850900"/>
            <a:ext cx="17145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680225" y="1612900"/>
            <a:ext cx="8797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Answering questions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Introduction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Learners need to read the questions on the slides and make groups by dragging and dropping the objects to help them answer the questions.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Once they have answered a question, they can move on to the next slide. </a:t>
            </a:r>
            <a:endParaRPr sz="11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80225" y="6725675"/>
            <a:ext cx="9568800" cy="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ncce.io/tcc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ncce.io/ogl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9125" y="192630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4050" y="1881175"/>
            <a:ext cx="807930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94341" y="1035181"/>
            <a:ext cx="617947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1225" y="1881175"/>
            <a:ext cx="807930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73566" y="938306"/>
            <a:ext cx="617947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9113" y="938300"/>
            <a:ext cx="807930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5738" y="938300"/>
            <a:ext cx="807930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1700" y="93830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2350" y="93830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298836">
            <a:off x="1063226" y="938288"/>
            <a:ext cx="651051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298836">
            <a:off x="4813901" y="938288"/>
            <a:ext cx="651051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298836">
            <a:off x="2750351" y="938288"/>
            <a:ext cx="651051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298836">
            <a:off x="5556076" y="1881163"/>
            <a:ext cx="651051" cy="84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/>
          <p:nvPr/>
        </p:nvSpPr>
        <p:spPr>
          <a:xfrm>
            <a:off x="4523675" y="1016850"/>
            <a:ext cx="720000" cy="720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1769525" y="1074800"/>
            <a:ext cx="720000" cy="720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3120650" y="1106625"/>
            <a:ext cx="720000" cy="720000"/>
          </a:xfrm>
          <a:prstGeom prst="ellipse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5"/>
          <p:cNvSpPr/>
          <p:nvPr/>
        </p:nvSpPr>
        <p:spPr>
          <a:xfrm>
            <a:off x="8053650" y="1106625"/>
            <a:ext cx="720000" cy="72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6339600" y="1985975"/>
            <a:ext cx="720000" cy="72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6952513" y="1223875"/>
            <a:ext cx="720000" cy="720000"/>
          </a:xfrm>
          <a:prstGeom prst="ellipse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9154775" y="1223875"/>
            <a:ext cx="720000" cy="720000"/>
          </a:xfrm>
          <a:prstGeom prst="ellipse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4986000" y="2028825"/>
            <a:ext cx="72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5"/>
          <p:cNvSpPr/>
          <p:nvPr/>
        </p:nvSpPr>
        <p:spPr>
          <a:xfrm>
            <a:off x="586538" y="1131475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5738100" y="1016850"/>
            <a:ext cx="72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2310913" y="1985975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5"/>
          <p:cNvSpPr/>
          <p:nvPr/>
        </p:nvSpPr>
        <p:spPr>
          <a:xfrm>
            <a:off x="3463225" y="1977613"/>
            <a:ext cx="720000" cy="720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1155213" y="1050413"/>
            <a:ext cx="72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6"/>
          <p:cNvSpPr/>
          <p:nvPr/>
        </p:nvSpPr>
        <p:spPr>
          <a:xfrm>
            <a:off x="3407313" y="1013200"/>
            <a:ext cx="720000" cy="720000"/>
          </a:xfrm>
          <a:prstGeom prst="ellipse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6"/>
          <p:cNvSpPr/>
          <p:nvPr/>
        </p:nvSpPr>
        <p:spPr>
          <a:xfrm>
            <a:off x="5481063" y="1089950"/>
            <a:ext cx="36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6"/>
          <p:cNvSpPr/>
          <p:nvPr/>
        </p:nvSpPr>
        <p:spPr>
          <a:xfrm>
            <a:off x="4824950" y="2184213"/>
            <a:ext cx="360000" cy="7200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6"/>
          <p:cNvSpPr/>
          <p:nvPr/>
        </p:nvSpPr>
        <p:spPr>
          <a:xfrm>
            <a:off x="9176775" y="1050425"/>
            <a:ext cx="360000" cy="720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6"/>
          <p:cNvSpPr/>
          <p:nvPr/>
        </p:nvSpPr>
        <p:spPr>
          <a:xfrm>
            <a:off x="8204013" y="1050425"/>
            <a:ext cx="720000" cy="720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6"/>
          <p:cNvSpPr/>
          <p:nvPr/>
        </p:nvSpPr>
        <p:spPr>
          <a:xfrm>
            <a:off x="4487075" y="1050425"/>
            <a:ext cx="720000" cy="720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6"/>
          <p:cNvSpPr/>
          <p:nvPr/>
        </p:nvSpPr>
        <p:spPr>
          <a:xfrm>
            <a:off x="2429263" y="1050413"/>
            <a:ext cx="720000" cy="7200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6"/>
          <p:cNvSpPr/>
          <p:nvPr/>
        </p:nvSpPr>
        <p:spPr>
          <a:xfrm>
            <a:off x="6817150" y="2126563"/>
            <a:ext cx="720000" cy="7200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6"/>
          <p:cNvSpPr/>
          <p:nvPr/>
        </p:nvSpPr>
        <p:spPr>
          <a:xfrm>
            <a:off x="5984038" y="2126563"/>
            <a:ext cx="360000" cy="720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6"/>
          <p:cNvSpPr/>
          <p:nvPr/>
        </p:nvSpPr>
        <p:spPr>
          <a:xfrm>
            <a:off x="3785000" y="2184213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6"/>
          <p:cNvSpPr/>
          <p:nvPr/>
        </p:nvSpPr>
        <p:spPr>
          <a:xfrm>
            <a:off x="6074388" y="1089938"/>
            <a:ext cx="720000" cy="720000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6"/>
          <p:cNvSpPr/>
          <p:nvPr/>
        </p:nvSpPr>
        <p:spPr>
          <a:xfrm>
            <a:off x="7109050" y="1089938"/>
            <a:ext cx="720000" cy="720000"/>
          </a:xfrm>
          <a:prstGeom prst="ellipse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513" y="178295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7597" y="8330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2218" y="8330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9606" y="833075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88378" y="8330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6810" y="833075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14862" y="8330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4804" y="833075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0142" y="833075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92790" y="833075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60197" y="1732150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0812" y="1732150"/>
            <a:ext cx="741960" cy="84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7404" y="173215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8140" y="173215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9165" y="1732150"/>
            <a:ext cx="548019" cy="84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41490" y="833075"/>
            <a:ext cx="548019" cy="845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Custom</PresentationFormat>
  <Paragraphs>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Quicksand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Legg</dc:creator>
  <cp:lastModifiedBy>M Legg</cp:lastModifiedBy>
  <cp:revision>2</cp:revision>
  <dcterms:modified xsi:type="dcterms:W3CDTF">2023-03-31T10:52:27Z</dcterms:modified>
</cp:coreProperties>
</file>