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2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35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07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62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06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5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83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7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45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00D7A-392B-4E61-9E68-C0AB5985FA34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0A9F-2EE0-4182-8562-9C7E98A55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4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globe-views.com/dcim/dreams/bible/bible-05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ygodpictures.com/wp-content/uploads/2014/12/Beautiful-Picture-Of-God-Jesus-Christ.jp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malcolmguite.files.wordpress.com/2015/10/the-sower-sower-with-setting-sun-1888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blogs.nd.edu/oblation/files/2013/01/Conversion-of-St.-Paul-Caravaggio.jp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dirty="0" smtClean="0"/>
              <a:t>Our RE topic- </a:t>
            </a:r>
            <a:r>
              <a:rPr lang="en-GB" sz="5400" b="1" dirty="0" smtClean="0"/>
              <a:t>Revelation</a:t>
            </a:r>
            <a:endParaRPr lang="en-GB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/>
          </a:p>
          <a:p>
            <a:endParaRPr lang="en-GB" dirty="0" smtClean="0"/>
          </a:p>
        </p:txBody>
      </p:sp>
      <p:sp>
        <p:nvSpPr>
          <p:cNvPr id="4" name="AutoShape 2" descr="Recall your actions in details, it is important when interpreting a dream about a Bibl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270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Recall your actions in details, it is important when interpreting a dream about a Bibl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79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http://ibtministries.org/resources/bluebibl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32856"/>
            <a:ext cx="4464496" cy="362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7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God reveals Himself through Jesus Christ, the Church, Creation and the Scriptures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EYFS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09" y="1552492"/>
            <a:ext cx="3886200" cy="4351338"/>
          </a:xfrm>
        </p:spPr>
        <p:txBody>
          <a:bodyPr>
            <a:noAutofit/>
          </a:bodyPr>
          <a:lstStyle/>
          <a:p>
            <a:r>
              <a:rPr lang="en-GB" dirty="0" smtClean="0"/>
              <a:t>Learn that </a:t>
            </a:r>
            <a:r>
              <a:rPr lang="en-GB" dirty="0"/>
              <a:t>we are all special in different ways. </a:t>
            </a:r>
            <a:endParaRPr lang="en-GB" dirty="0" smtClean="0"/>
          </a:p>
          <a:p>
            <a:r>
              <a:rPr lang="en-GB" dirty="0" smtClean="0"/>
              <a:t>Understand </a:t>
            </a:r>
            <a:r>
              <a:rPr lang="en-GB" dirty="0"/>
              <a:t>the role of Jesus as a special person </a:t>
            </a:r>
            <a:endParaRPr lang="en-GB" dirty="0" smtClean="0"/>
          </a:p>
          <a:p>
            <a:r>
              <a:rPr lang="en-GB" dirty="0" smtClean="0"/>
              <a:t>Explore how the example of Jesus helps us to live</a:t>
            </a:r>
            <a:endParaRPr lang="en-GB" sz="2800" dirty="0"/>
          </a:p>
        </p:txBody>
      </p:sp>
      <p:pic>
        <p:nvPicPr>
          <p:cNvPr id="1026" name="Picture 2" descr="Beautiful Picture Of God Jesus Chris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92896"/>
            <a:ext cx="4148460" cy="324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God reveals Himself through Jesus Christ, the Church, Creation and the Scriptures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Year One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09" y="1552492"/>
            <a:ext cx="3886200" cy="4351338"/>
          </a:xfrm>
        </p:spPr>
        <p:txBody>
          <a:bodyPr>
            <a:noAutofit/>
          </a:bodyPr>
          <a:lstStyle/>
          <a:p>
            <a:r>
              <a:rPr lang="en-GB" sz="2800" dirty="0" smtClean="0"/>
              <a:t>Explore stories that show how special Jesus is</a:t>
            </a:r>
          </a:p>
          <a:p>
            <a:r>
              <a:rPr lang="en-GB" dirty="0" smtClean="0"/>
              <a:t>The Good Samaritan reveals what God’s love is like</a:t>
            </a:r>
          </a:p>
          <a:p>
            <a:r>
              <a:rPr lang="en-GB" sz="2800" dirty="0" smtClean="0"/>
              <a:t>Miracle stories show how important Jesus is</a:t>
            </a:r>
            <a:endParaRPr lang="en-GB" sz="2800" dirty="0"/>
          </a:p>
        </p:txBody>
      </p:sp>
      <p:pic>
        <p:nvPicPr>
          <p:cNvPr id="3074" name="Picture 2" descr="Image result for jesus feeding the 5000 mirac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4320480" cy="2956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God reveals Himself through Jesus Christ, the Church, Creation and the Scriptures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Year Two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09" y="1552492"/>
            <a:ext cx="3886200" cy="4351338"/>
          </a:xfrm>
        </p:spPr>
        <p:txBody>
          <a:bodyPr>
            <a:noAutofit/>
          </a:bodyPr>
          <a:lstStyle/>
          <a:p>
            <a:r>
              <a:rPr lang="en-GB" sz="2800" dirty="0" smtClean="0"/>
              <a:t>Become aware of the specialness of Jesus</a:t>
            </a:r>
          </a:p>
          <a:p>
            <a:r>
              <a:rPr lang="en-GB" dirty="0" smtClean="0"/>
              <a:t>Explore how miracle stories show that the Kingdom of God is present within Jesus</a:t>
            </a:r>
          </a:p>
          <a:p>
            <a:r>
              <a:rPr lang="en-GB" dirty="0" smtClean="0"/>
              <a:t>Explore p</a:t>
            </a:r>
            <a:r>
              <a:rPr lang="en-GB" sz="2800" dirty="0" smtClean="0"/>
              <a:t>arables and some of the meanings behind them</a:t>
            </a:r>
          </a:p>
          <a:p>
            <a:endParaRPr lang="en-GB" sz="2800" dirty="0"/>
          </a:p>
        </p:txBody>
      </p:sp>
      <p:pic>
        <p:nvPicPr>
          <p:cNvPr id="6" name="Picture 5" descr="Van Gogh The Sower 1888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2"/>
            <a:ext cx="3888432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God reveals Himself through Jesus Christ, the Church, Creation and the Scriptures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Year Three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09" y="1552492"/>
            <a:ext cx="3886200" cy="4351338"/>
          </a:xfrm>
        </p:spPr>
        <p:txBody>
          <a:bodyPr>
            <a:noAutofit/>
          </a:bodyPr>
          <a:lstStyle/>
          <a:p>
            <a:r>
              <a:rPr lang="en-GB" sz="2400" dirty="0" smtClean="0"/>
              <a:t>Explore the response of Samuel to God’s plan</a:t>
            </a:r>
          </a:p>
          <a:p>
            <a:r>
              <a:rPr lang="en-GB" sz="2400" dirty="0" smtClean="0"/>
              <a:t>Explore what the Liturgy of the Word is, and our response to it </a:t>
            </a:r>
          </a:p>
          <a:p>
            <a:r>
              <a:rPr lang="en-GB" sz="2400" dirty="0" smtClean="0"/>
              <a:t>Explore how people recognised God’s revelation of Himself at  The Presentation of Jesus and the Baptism of </a:t>
            </a:r>
            <a:r>
              <a:rPr lang="en-GB" sz="2400" dirty="0"/>
              <a:t>J</a:t>
            </a:r>
            <a:r>
              <a:rPr lang="en-GB" sz="2400" dirty="0" smtClean="0"/>
              <a:t>esus</a:t>
            </a:r>
            <a:endParaRPr lang="en-GB" sz="2400" dirty="0"/>
          </a:p>
        </p:txBody>
      </p:sp>
      <p:pic>
        <p:nvPicPr>
          <p:cNvPr id="6" name="Picture 5" descr="http://sanctuaryprophecy.ca/resources/Samuel%20called.jpg?timestamp=136243169278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8880"/>
            <a:ext cx="3240360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God reveals Himself through Jesus Christ, the Church, Creation and the Scriptures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Year Four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09" y="1552492"/>
            <a:ext cx="3886200" cy="4351338"/>
          </a:xfrm>
        </p:spPr>
        <p:txBody>
          <a:bodyPr>
            <a:noAutofit/>
          </a:bodyPr>
          <a:lstStyle/>
          <a:p>
            <a:r>
              <a:rPr lang="en-GB" sz="2400" dirty="0" smtClean="0"/>
              <a:t>Explore how the  revelation of God is recognised by Simeon and Anna, at the Presentation of Jesus</a:t>
            </a:r>
          </a:p>
          <a:p>
            <a:r>
              <a:rPr lang="en-GB" sz="2400" dirty="0" smtClean="0"/>
              <a:t>Explore how the </a:t>
            </a:r>
            <a:r>
              <a:rPr lang="en-GB" sz="2400" smtClean="0"/>
              <a:t>disciples </a:t>
            </a:r>
            <a:r>
              <a:rPr lang="en-GB" sz="2400" smtClean="0"/>
              <a:t>responded at </a:t>
            </a:r>
            <a:r>
              <a:rPr lang="en-GB" sz="2400" dirty="0" smtClean="0"/>
              <a:t>the Transfiguration of Jesus</a:t>
            </a:r>
          </a:p>
          <a:p>
            <a:r>
              <a:rPr lang="en-GB" sz="2400" dirty="0" smtClean="0"/>
              <a:t>The symbolism of light is explored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pic>
        <p:nvPicPr>
          <p:cNvPr id="6" name="Picture 5" descr="http://episcopaldigitalnetwork.com/stw/files/2014/07/Duccio_di_Buoninsegna_039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64" y="2492896"/>
            <a:ext cx="3648936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God reveals Himself through Jesus Christ, the Church, Creation and the Scriptures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Year Five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09" y="1552492"/>
            <a:ext cx="3886200" cy="4351338"/>
          </a:xfrm>
        </p:spPr>
        <p:txBody>
          <a:bodyPr>
            <a:noAutofit/>
          </a:bodyPr>
          <a:lstStyle/>
          <a:p>
            <a:r>
              <a:rPr lang="en-GB" sz="2800" dirty="0" smtClean="0"/>
              <a:t>Explore God’s revelation of Himself in Jesus, through John the Baptist</a:t>
            </a:r>
          </a:p>
          <a:p>
            <a:r>
              <a:rPr lang="en-GB" dirty="0" smtClean="0"/>
              <a:t>The importance of Baptism</a:t>
            </a:r>
          </a:p>
          <a:p>
            <a:r>
              <a:rPr lang="en-GB" dirty="0" smtClean="0"/>
              <a:t>Explore how p</a:t>
            </a:r>
            <a:r>
              <a:rPr lang="en-GB" sz="2800" dirty="0" smtClean="0"/>
              <a:t>arables help us to understand, and teach us about, the Kingdom of God</a:t>
            </a:r>
            <a:endParaRPr lang="en-GB" sz="2800" dirty="0"/>
          </a:p>
        </p:txBody>
      </p:sp>
      <p:pic>
        <p:nvPicPr>
          <p:cNvPr id="2050" name="Picture 2" descr="Image result for John the Baptist baptising je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20887"/>
            <a:ext cx="3312368" cy="378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God reveals Himself through Jesus Christ, the Church, Creation and the Scriptures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Year Six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909" y="1552492"/>
            <a:ext cx="3886200" cy="4351338"/>
          </a:xfrm>
        </p:spPr>
        <p:txBody>
          <a:bodyPr>
            <a:noAutofit/>
          </a:bodyPr>
          <a:lstStyle/>
          <a:p>
            <a:r>
              <a:rPr lang="en-GB" sz="2400" dirty="0" smtClean="0"/>
              <a:t>Examine the impact of the conversion of St. Paul on himself, those around him and the Church</a:t>
            </a:r>
          </a:p>
          <a:p>
            <a:r>
              <a:rPr lang="en-GB" sz="2400" dirty="0" smtClean="0"/>
              <a:t>Reflect on the deep and personal relationship that St. Paul enjoyed with Jesus</a:t>
            </a:r>
          </a:p>
          <a:p>
            <a:r>
              <a:rPr lang="en-GB" sz="2400" dirty="0" smtClean="0"/>
              <a:t>What might we learn from St. Paul?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sz="2800" dirty="0"/>
          </a:p>
        </p:txBody>
      </p:sp>
      <p:pic>
        <p:nvPicPr>
          <p:cNvPr id="6" name="Picture 5" descr="http://blogs.nd.edu/oblation/files/2013/01/Conversion-of-St.-Paul-Caravaggio-227x300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6872"/>
            <a:ext cx="3744416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347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Our RE topic- Revelation</vt:lpstr>
      <vt:lpstr>God reveals Himself through Jesus Christ, the Church, Creation and the Scriptures</vt:lpstr>
      <vt:lpstr>God reveals Himself through Jesus Christ, the Church, Creation and the Scriptures</vt:lpstr>
      <vt:lpstr>God reveals Himself through Jesus Christ, the Church, Creation and the Scriptures</vt:lpstr>
      <vt:lpstr>God reveals Himself through Jesus Christ, the Church, Creation and the Scriptures</vt:lpstr>
      <vt:lpstr>God reveals Himself through Jesus Christ, the Church, Creation and the Scriptures</vt:lpstr>
      <vt:lpstr>God reveals Himself through Jesus Christ, the Church, Creation and the Scriptures</vt:lpstr>
      <vt:lpstr>God reveals Himself through Jesus Christ, the Church, Creation and the Scriptures</vt:lpstr>
    </vt:vector>
  </TitlesOfParts>
  <Company>St Mary's RC CA Combined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Meech</dc:creator>
  <cp:lastModifiedBy>J Meech</cp:lastModifiedBy>
  <cp:revision>19</cp:revision>
  <dcterms:created xsi:type="dcterms:W3CDTF">2017-01-09T20:22:52Z</dcterms:created>
  <dcterms:modified xsi:type="dcterms:W3CDTF">2017-01-18T13:18:54Z</dcterms:modified>
</cp:coreProperties>
</file>