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9" r:id="rId5"/>
    <p:sldId id="261" r:id="rId6"/>
    <p:sldId id="262" r:id="rId7"/>
    <p:sldId id="263" r:id="rId8"/>
    <p:sldId id="265" r:id="rId9"/>
    <p:sldId id="264" r:id="rId10"/>
    <p:sldId id="256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A6EB-D74E-400C-8577-3E7811A19F27}" type="datetimeFigureOut">
              <a:rPr lang="en-GB" smtClean="0"/>
              <a:t>24/06/2016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B1C-3D65-4DA8-9EC2-824B798A5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452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A6EB-D74E-400C-8577-3E7811A19F27}" type="datetimeFigureOut">
              <a:rPr lang="en-GB" smtClean="0"/>
              <a:t>24/06/2016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B1C-3D65-4DA8-9EC2-824B798A5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17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A6EB-D74E-400C-8577-3E7811A19F27}" type="datetimeFigureOut">
              <a:rPr lang="en-GB" smtClean="0"/>
              <a:t>24/06/2016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B1C-3D65-4DA8-9EC2-824B798A5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25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A6EB-D74E-400C-8577-3E7811A19F27}" type="datetimeFigureOut">
              <a:rPr lang="en-GB" smtClean="0"/>
              <a:t>24/06/2016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B1C-3D65-4DA8-9EC2-824B798A5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15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A6EB-D74E-400C-8577-3E7811A19F27}" type="datetimeFigureOut">
              <a:rPr lang="en-GB" smtClean="0"/>
              <a:t>24/06/2016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B1C-3D65-4DA8-9EC2-824B798A5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33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A6EB-D74E-400C-8577-3E7811A19F27}" type="datetimeFigureOut">
              <a:rPr lang="en-GB" smtClean="0"/>
              <a:t>24/06/2016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B1C-3D65-4DA8-9EC2-824B798A5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43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A6EB-D74E-400C-8577-3E7811A19F27}" type="datetimeFigureOut">
              <a:rPr lang="en-GB" smtClean="0"/>
              <a:t>24/06/2016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B1C-3D65-4DA8-9EC2-824B798A5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86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A6EB-D74E-400C-8577-3E7811A19F27}" type="datetimeFigureOut">
              <a:rPr lang="en-GB" smtClean="0"/>
              <a:t>24/06/2016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B1C-3D65-4DA8-9EC2-824B798A5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39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A6EB-D74E-400C-8577-3E7811A19F27}" type="datetimeFigureOut">
              <a:rPr lang="en-GB" smtClean="0"/>
              <a:t>24/06/2016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B1C-3D65-4DA8-9EC2-824B798A5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62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A6EB-D74E-400C-8577-3E7811A19F27}" type="datetimeFigureOut">
              <a:rPr lang="en-GB" smtClean="0"/>
              <a:t>24/06/2016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B1C-3D65-4DA8-9EC2-824B798A5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90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A6EB-D74E-400C-8577-3E7811A19F27}" type="datetimeFigureOut">
              <a:rPr lang="en-GB" smtClean="0"/>
              <a:t>24/06/2016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B1C-3D65-4DA8-9EC2-824B798A5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06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6A6EB-D74E-400C-8577-3E7811A19F27}" type="datetimeFigureOut">
              <a:rPr lang="en-GB" smtClean="0"/>
              <a:t>24/06/2016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0EB1C-3D65-4DA8-9EC2-824B798A58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14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3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7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648"/>
            <a:ext cx="9144000" cy="58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5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2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927"/>
            <a:ext cx="9144000" cy="262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7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0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5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Mary's RC CA Combined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 Morris</dc:creator>
  <cp:lastModifiedBy>N Morris</cp:lastModifiedBy>
  <cp:revision>3</cp:revision>
  <dcterms:created xsi:type="dcterms:W3CDTF">2016-06-24T11:12:04Z</dcterms:created>
  <dcterms:modified xsi:type="dcterms:W3CDTF">2016-06-24T11:25:13Z</dcterms:modified>
</cp:coreProperties>
</file>